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4444"/>
    <a:srgbClr val="F37A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40" d="100"/>
          <a:sy n="140" d="100"/>
        </p:scale>
        <p:origin x="-768" y="-4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28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82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33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37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46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8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34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36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6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6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813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488D1-5D86-432C-859C-5ED37081DBF0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B6C49-272C-443C-A983-255D5EA05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0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pic>
        <p:nvPicPr>
          <p:cNvPr id="1031" name="Picture 7" descr="V:\JasonB\STIHL\Powerpoint\Locations\Map_000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971550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65047" y="1123949"/>
            <a:ext cx="2895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444444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Kansas City, KS</a:t>
            </a:r>
            <a:endParaRPr lang="en-US" sz="2600" dirty="0">
              <a:solidFill>
                <a:srgbClr val="444444"/>
              </a:soli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65047" y="1733550"/>
            <a:ext cx="2895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444444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Topeka, KS</a:t>
            </a:r>
            <a:endParaRPr lang="en-US" sz="2600" dirty="0">
              <a:solidFill>
                <a:srgbClr val="444444"/>
              </a:soli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65047" y="2343150"/>
            <a:ext cx="2895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444444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Wichita, KS</a:t>
            </a:r>
            <a:endParaRPr lang="en-US" sz="2600" dirty="0">
              <a:solidFill>
                <a:srgbClr val="444444"/>
              </a:soli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65047" y="2952750"/>
            <a:ext cx="2895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444444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Hutchinson, KS</a:t>
            </a:r>
            <a:endParaRPr lang="en-US" sz="2600" dirty="0">
              <a:solidFill>
                <a:srgbClr val="444444"/>
              </a:soli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5047" y="3562350"/>
            <a:ext cx="2895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444444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Halstead, KS</a:t>
            </a:r>
            <a:endParaRPr lang="en-US" sz="2600" dirty="0">
              <a:solidFill>
                <a:srgbClr val="444444"/>
              </a:soli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7" descr="V:\JasonB\STIHL\Powerpoint\Locations\Map_000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81150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V:\JasonB\STIHL\Powerpoint\Locations\Map_000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183606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V:\JasonB\STIHL\Powerpoint\Locations\Map_000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9" y="2800350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V:\JasonB\STIHL\Powerpoint\Locations\Map_000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8" y="3409950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486400" y="539175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37A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Serving</a:t>
            </a:r>
            <a:r>
              <a:rPr lang="en-US" sz="3200" dirty="0" smtClean="0">
                <a:solidFill>
                  <a:srgbClr val="F37A1F"/>
                </a:solidFill>
                <a:effectLst>
                  <a:outerShdw blurRad="50800" dist="38100" dir="5400000" algn="t" rotWithShape="0">
                    <a:prstClr val="black">
                      <a:alpha val="24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You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86400" y="967085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37A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endParaRPr lang="en-US" sz="2400" dirty="0" smtClean="0">
              <a:solidFill>
                <a:srgbClr val="F37A1F"/>
              </a:solidFill>
              <a:effectLst>
                <a:outerShdw blurRad="50800" dist="38100" dir="5400000" algn="t" rotWithShape="0">
                  <a:prstClr val="black">
                    <a:alpha val="24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6000" y="949464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4444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Stores</a:t>
            </a:r>
            <a:endParaRPr lang="en-US" sz="4000" b="1" dirty="0" smtClean="0">
              <a:solidFill>
                <a:srgbClr val="444444"/>
              </a:solidFill>
              <a:effectLst>
                <a:outerShdw blurRad="50800" dist="38100" dir="5400000" algn="t" rotWithShape="0">
                  <a:prstClr val="black">
                    <a:alpha val="24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72600" y="4171951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PLACE LOGO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 HERE</a:t>
            </a:r>
            <a:endParaRPr lang="en-US" dirty="0"/>
          </a:p>
        </p:txBody>
      </p:sp>
      <p:pic>
        <p:nvPicPr>
          <p:cNvPr id="1032" name="Picture 8" descr="V:\JasonB\STIHL\Farm&amp;Lawn_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591" y="4171950"/>
            <a:ext cx="1967097" cy="64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199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6000">
        <p14:reveal thruBlk="1" dir="r"/>
      </p:transition>
    </mc:Choice>
    <mc:Fallback>
      <p:transition spd="slow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50"/>
                            </p:stCondLst>
                            <p:childTnLst>
                              <p:par>
                                <p:cTn id="4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5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7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50"/>
                            </p:stCondLst>
                            <p:childTnLst>
                              <p:par>
                                <p:cTn id="7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  <p:bldP spid="14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25</Words>
  <Application>Microsoft Office PowerPoint</Application>
  <PresentationFormat>On-screen Show (16:9)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Bumm</dc:creator>
  <cp:lastModifiedBy>Jason Bumm</cp:lastModifiedBy>
  <cp:revision>9</cp:revision>
  <dcterms:created xsi:type="dcterms:W3CDTF">2015-07-30T18:38:18Z</dcterms:created>
  <dcterms:modified xsi:type="dcterms:W3CDTF">2015-07-31T15:27:57Z</dcterms:modified>
</cp:coreProperties>
</file>