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 showGuides="1">
      <p:cViewPr>
        <p:scale>
          <a:sx n="120" d="100"/>
          <a:sy n="120" d="100"/>
        </p:scale>
        <p:origin x="-1338" y="-8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65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22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620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42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09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40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4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33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41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79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6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1738F-3655-4320-860F-AE82FFAAA1E0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34504-9E9C-4FA4-9C39-7DBAB0875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V:\JasonB\STIHL\portrait_dealer_05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4" t="5370" r="1" b="10306"/>
          <a:stretch/>
        </p:blipFill>
        <p:spPr bwMode="auto">
          <a:xfrm>
            <a:off x="-76200" y="-19050"/>
            <a:ext cx="9296400" cy="519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-69010" y="209550"/>
            <a:ext cx="9213010" cy="1219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200" y="438150"/>
            <a:ext cx="89916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outerShdw blurRad="63500" dist="50800" dir="3000000" algn="ctr" rotWithShape="0">
                    <a:schemeClr val="tx1">
                      <a:alpha val="60000"/>
                    </a:schemeClr>
                  </a:outerShdw>
                </a:effectLst>
                <a:latin typeface="Arial Black" panose="020B0A04020102020204" pitchFamily="34" charset="0"/>
              </a:rPr>
              <a:t>FS 38 Trimmer </a:t>
            </a:r>
            <a:r>
              <a:rPr lang="en-US" sz="4400" dirty="0" smtClean="0">
                <a:solidFill>
                  <a:schemeClr val="bg1"/>
                </a:solidFill>
                <a:effectLst>
                  <a:outerShdw blurRad="63500" dist="50800" dir="3000000" algn="ctr" rotWithShape="0">
                    <a:schemeClr val="tx1">
                      <a:alpha val="6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Demo</a:t>
            </a:r>
            <a:endParaRPr lang="en-US" sz="4400" dirty="0">
              <a:solidFill>
                <a:schemeClr val="bg1"/>
              </a:solidFill>
              <a:effectLst>
                <a:outerShdw blurRad="63500" dist="50800" dir="3000000" algn="ctr" rotWithShape="0">
                  <a:schemeClr val="tx1">
                    <a:alpha val="6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687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133350"/>
            <a:ext cx="44958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effectLst>
                  <a:outerShdw blurRad="63500" dist="50800" dir="3000000" algn="ctr" rotWithShape="0">
                    <a:schemeClr val="tx1">
                      <a:alpha val="6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Aug </a:t>
            </a:r>
            <a:r>
              <a:rPr lang="en-US" sz="4400" b="1" dirty="0" smtClean="0">
                <a:solidFill>
                  <a:schemeClr val="bg1"/>
                </a:solidFill>
                <a:effectLst>
                  <a:outerShdw blurRad="63500" dist="50800" dir="3000000" algn="ctr" rotWithShape="0">
                    <a:schemeClr val="tx1">
                      <a:alpha val="6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23, 2015</a:t>
            </a:r>
            <a:endParaRPr lang="en-US" sz="4400" b="1" dirty="0" smtClean="0">
              <a:solidFill>
                <a:schemeClr val="bg1"/>
              </a:solidFill>
              <a:effectLst>
                <a:outerShdw blurRad="63500" dist="50800" dir="3000000" algn="ctr" rotWithShape="0">
                  <a:schemeClr val="tx1">
                    <a:alpha val="6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1866840"/>
            <a:ext cx="44196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• Come see the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FS 38 in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0" y="2428785"/>
            <a:ext cx="44196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Hands on demonstration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57623" y="3025895"/>
            <a:ext cx="44196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There will be refreshments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4435384"/>
            <a:ext cx="1981200" cy="6509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54747" y="898118"/>
            <a:ext cx="44196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outerShdw blurRad="63500" dist="50800" dir="3000000" algn="ctr" rotWithShape="0">
                    <a:schemeClr val="tx1">
                      <a:alpha val="6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11am </a:t>
            </a:r>
            <a:r>
              <a:rPr lang="en-US" sz="4400" dirty="0" smtClean="0">
                <a:solidFill>
                  <a:schemeClr val="bg1"/>
                </a:solidFill>
                <a:effectLst>
                  <a:outerShdw blurRad="63500" dist="50800" dir="3000000" algn="ctr" rotWithShape="0">
                    <a:schemeClr val="tx1">
                      <a:alpha val="6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5pm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54747" y="3619440"/>
            <a:ext cx="44196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You could win your own Trimmer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512913"/>
      </p:ext>
    </p:extLst>
  </p:cSld>
  <p:clrMapOvr>
    <a:masterClrMapping/>
  </p:clrMapOvr>
  <p:transition spd="slow" advClick="0" advTm="1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7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4435384"/>
            <a:ext cx="1981200" cy="6509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" y="2156251"/>
            <a:ext cx="89154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3500" dist="50800" dir="3000000" algn="ctr" rotWithShape="0">
                    <a:schemeClr val="tx1">
                      <a:alpha val="6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hope to see you there</a:t>
            </a:r>
            <a:endParaRPr lang="en-US" sz="4800" b="1" dirty="0" smtClean="0">
              <a:solidFill>
                <a:schemeClr val="accent6">
                  <a:lumMod val="75000"/>
                </a:schemeClr>
              </a:solidFill>
              <a:effectLst>
                <a:outerShdw blurRad="63500" dist="50800" dir="3000000" algn="ctr" rotWithShape="0">
                  <a:schemeClr val="tx1">
                    <a:alpha val="6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6259"/>
      </p:ext>
    </p:extLst>
  </p:cSld>
  <p:clrMapOvr>
    <a:masterClrMapping/>
  </p:clrMapOvr>
  <p:transition spd="slow" advClick="0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41</Words>
  <Application>Microsoft Office PowerPoint</Application>
  <PresentationFormat>On-screen Show (16:9)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Bumm</dc:creator>
  <cp:lastModifiedBy>Jason Bumm</cp:lastModifiedBy>
  <cp:revision>7</cp:revision>
  <dcterms:created xsi:type="dcterms:W3CDTF">2015-08-03T19:58:36Z</dcterms:created>
  <dcterms:modified xsi:type="dcterms:W3CDTF">2015-08-04T13:41:29Z</dcterms:modified>
</cp:coreProperties>
</file>