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45" autoAdjust="0"/>
  </p:normalViewPr>
  <p:slideViewPr>
    <p:cSldViewPr>
      <p:cViewPr>
        <p:scale>
          <a:sx n="130" d="100"/>
          <a:sy n="130" d="100"/>
        </p:scale>
        <p:origin x="-1086" y="-636"/>
      </p:cViewPr>
      <p:guideLst>
        <p:guide orient="horz" pos="852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07" d="100"/>
          <a:sy n="107" d="100"/>
        </p:scale>
        <p:origin x="-331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67162-648D-4F53-9AAC-257BEDFFA40F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4362B-CD09-4B2A-B940-A839477EA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56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4362B-CD09-4B2A-B940-A839477EA2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35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50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8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46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03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3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33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71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93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55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1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29545-175E-4ACB-89C8-9E075A2A6F18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9031E-F770-4E1C-A0D3-C9DD270FE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78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1657350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Monday-Friday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2495550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Saturday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0" y="3387864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Sunday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9400" y="173355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8am-10pm</a:t>
            </a:r>
            <a:endParaRPr 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19400" y="257175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11am-4pm</a:t>
            </a:r>
            <a:endParaRPr 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348615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Closed</a:t>
            </a:r>
            <a:endParaRPr 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96400" y="123691"/>
            <a:ext cx="936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 here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V:\Creative_Resources\Logos\JD Dealers\Farm&amp;Lawn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03798"/>
            <a:ext cx="1479488" cy="48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3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5660">
        <p:fade/>
      </p:transition>
    </mc:Choice>
    <mc:Fallback xmlns="">
      <p:transition spd="med" advClick="0" advTm="156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10</Words>
  <Application>Microsoft Office PowerPoint</Application>
  <PresentationFormat>On-screen Show (16:9)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Bumm</dc:creator>
  <cp:lastModifiedBy>Jason Bumm</cp:lastModifiedBy>
  <cp:revision>10</cp:revision>
  <dcterms:created xsi:type="dcterms:W3CDTF">2015-07-28T14:54:04Z</dcterms:created>
  <dcterms:modified xsi:type="dcterms:W3CDTF">2015-07-30T13:56:26Z</dcterms:modified>
</cp:coreProperties>
</file>